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5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5574"/>
  </p:normalViewPr>
  <p:slideViewPr>
    <p:cSldViewPr snapToGrid="0">
      <p:cViewPr varScale="1">
        <p:scale>
          <a:sx n="104" d="100"/>
          <a:sy n="104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6D23-B210-C4D1-CD86-5D8066314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D6329-44FA-4707-6C2E-B5A7E04D3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C1C23-7FC9-4EE8-AB72-86E58C9D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5E0A-4D0C-480B-9BE7-24DE0815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4C84F-5291-EC44-0F45-D4667230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B386-D09F-79B7-EEB1-D6F863DE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5286B-E69C-7737-44FE-88A77DF92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9E9A-E1F8-9751-8ADC-725F36E5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7ADE-5345-9A7F-5F18-650363A0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59391-4345-03A6-3ACD-EA58F907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D7AF9-4E9E-81DE-762B-84858AC49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2D727-EC7A-DF3D-D633-BD31D4FA8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086A-340A-EA63-C8AF-9D8929D4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ECF1-D317-C40E-9E9A-3CAEDA0B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84193-05B6-AED5-51F8-C4E53636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0F2E-4C39-2035-4220-D8DE4D1C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D43B-F255-0DBE-19FC-A8AECC10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F19D-FB4E-D1E9-B6B2-3A8D8662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38D0-7C5F-1162-B752-FA27285A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FF3D4-7B83-46B5-3862-79FBEFC5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2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8B6E-1198-3BC6-1738-9F1D1ED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3BA4-816F-7C03-8B46-A7DAC918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EEDD-97C8-4F3A-A92E-666B1A41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8A14A-D4DC-324F-E8E9-21D84602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5953-DC98-BC49-1F57-62798E2B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AE00-1452-8700-0829-20AA4546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C403-BE16-5FC4-4415-653558897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731D7-22E9-43C4-50F6-0BF9AB579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7B289-B552-D308-80E8-35D32F2D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9B42F-79D5-CE50-4430-C562483F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0AC85-22EB-C960-3681-90617F34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0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2941-7F65-AC48-DE0F-015D1C4D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CD8C-2ACB-C60E-9BCA-B3B3DFC4C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EFF4-27D2-CFE8-88AA-9E1D2CD5F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51F1F-C21E-10FD-E7D4-1882467F8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653E2-B25A-79F2-D3DE-D6950BD0A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0A4DA-903D-38B3-592B-CA1D0F3A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96A8B-03A5-C428-7F3E-5BCF2296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F1F78-FAC8-F019-87E2-4606753B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AAFF-C6BF-5AF3-05BF-82B693D0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8DE60-67B8-D181-26FB-F226F0AD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DA441-035E-08BF-1BC1-32443986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21567-F8B3-2E1A-FA63-EE4F6E28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E6A0F-9617-EC41-44EA-5E4FAB2A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498BB-42F8-8A0D-691D-CB7790D5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4F482-0BCD-7183-1173-3C1D4B74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49C5-430B-11ED-DFF0-0F60A854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11E79-2BBB-A908-3E15-67FF1626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764C3-1A9D-01BE-CAE9-F69A58E88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DB4C7-0078-C2E8-9BF6-22C9DC56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47CC7-1C32-3B8F-762C-0451C0A6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F5A30-F4C1-7439-9D1C-258BCAEC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8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F89F-0017-7F46-04F7-F363318A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A2CEC-28D5-3B30-B057-F3640B32F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7A760-2B74-26D6-B134-7E0EE9E6B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11AD6-1507-DFD6-1BED-F924A4A6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A5803-A7DA-6618-5F42-83A306B6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90D30-0246-3054-9407-FBE74B6A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8400E-1B6F-467A-9EE9-79F2E280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BF27-A9AE-6522-0AD3-1F0EE9413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68015-7C10-7540-7233-BD45F7618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887A-302C-054D-B996-9B92D9C66BEB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9369A-86C0-61D2-71F4-1A5B71433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CCB55-C94F-89EA-4D19-0414CE927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06620-7764-9848-8BDD-ABCB5C444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ylandfootballcoachesassociati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00C7C64F-3418-08A5-F40A-2E9920EF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68C13B-43E0-6D5A-F6BA-EBE974CE4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MFCA STATEWIDE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6DFB-76FE-8D10-C4BA-9AC22FEB1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MARYLAND FOOTBALL COACHES ASSOCIATION</a:t>
            </a:r>
          </a:p>
          <a:p>
            <a:r>
              <a:rPr lang="en-US" dirty="0"/>
              <a:t>AT THE UNIVERSITY OF MARYLAND</a:t>
            </a:r>
          </a:p>
          <a:p>
            <a:r>
              <a:rPr lang="en-US" dirty="0"/>
              <a:t>JONES-HILL HOUSE</a:t>
            </a:r>
          </a:p>
          <a:p>
            <a:r>
              <a:rPr lang="en-US" dirty="0"/>
              <a:t>MARCH 14, 2024</a:t>
            </a:r>
          </a:p>
        </p:txBody>
      </p:sp>
    </p:spTree>
    <p:extLst>
      <p:ext uri="{BB962C8B-B14F-4D97-AF65-F5344CB8AC3E}">
        <p14:creationId xmlns:p14="http://schemas.microsoft.com/office/powerpoint/2010/main" val="55577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pic>
        <p:nvPicPr>
          <p:cNvPr id="9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529451C9-071B-2D29-7231-1A82F07D5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60" y="2159442"/>
            <a:ext cx="3884240" cy="3924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69D85-9AF5-844E-A2C8-154B4310F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743" y="2162432"/>
            <a:ext cx="3311122" cy="393249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E933DFF-48D6-29CD-7510-F52A6390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5190"/>
            <a:ext cx="10515600" cy="1325563"/>
          </a:xfrm>
        </p:spPr>
        <p:txBody>
          <a:bodyPr/>
          <a:lstStyle/>
          <a:p>
            <a:r>
              <a:rPr lang="en-US" dirty="0"/>
              <a:t>BIG 33 ALL-STAR GAME UPDATE:  </a:t>
            </a:r>
            <a:br>
              <a:rPr lang="en-US" dirty="0"/>
            </a:br>
            <a:r>
              <a:rPr lang="en-US" sz="3200" dirty="0"/>
              <a:t>BRIAN VAN DEUSEN</a:t>
            </a:r>
          </a:p>
        </p:txBody>
      </p:sp>
    </p:spTree>
    <p:extLst>
      <p:ext uri="{BB962C8B-B14F-4D97-AF65-F5344CB8AC3E}">
        <p14:creationId xmlns:p14="http://schemas.microsoft.com/office/powerpoint/2010/main" val="10486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82EA10-4711-EF71-4AB7-F9E625C1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" y="797045"/>
            <a:ext cx="11015444" cy="51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4994A9-7D06-B220-C7A5-32E6CFDF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" y="893581"/>
            <a:ext cx="11082887" cy="48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4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CD1DB-A836-AB04-CFD8-4953ACD7A6A6}"/>
              </a:ext>
            </a:extLst>
          </p:cNvPr>
          <p:cNvSpPr txBox="1">
            <a:spLocks/>
          </p:cNvSpPr>
          <p:nvPr/>
        </p:nvSpPr>
        <p:spPr>
          <a:xfrm>
            <a:off x="545236" y="6810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Host Family and Buddy program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7A5BC86-FD4A-6E3E-E0E5-5122C190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02" y="1490594"/>
            <a:ext cx="6591676" cy="48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AA535E-6900-7A46-A429-7821BC17ECF4}"/>
              </a:ext>
            </a:extLst>
          </p:cNvPr>
          <p:cNvSpPr txBox="1">
            <a:spLocks/>
          </p:cNvSpPr>
          <p:nvPr/>
        </p:nvSpPr>
        <p:spPr>
          <a:xfrm>
            <a:off x="722791" y="5809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Big 33 Buddy Program</a:t>
            </a:r>
          </a:p>
        </p:txBody>
      </p:sp>
      <p:pic>
        <p:nvPicPr>
          <p:cNvPr id="5" name="Content Placeholder 7" descr="A picture containing grass, person, outdoor, group&#10;&#10;Description automatically generated">
            <a:extLst>
              <a:ext uri="{FF2B5EF4-FFF2-40B4-BE49-F238E27FC236}">
                <a16:creationId xmlns:a16="http://schemas.microsoft.com/office/drawing/2014/main" id="{A1D41E2F-610C-3C4F-3C03-E1850BC3B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9" y="1646597"/>
            <a:ext cx="4191350" cy="4306061"/>
          </a:xfrm>
          <a:prstGeom prst="rect">
            <a:avLst/>
          </a:prstGeom>
        </p:spPr>
      </p:pic>
      <p:pic>
        <p:nvPicPr>
          <p:cNvPr id="7" name="Content Placeholder 9" descr="A picture containing floor, person, indoor, standing&#10;&#10;Description automatically generated">
            <a:extLst>
              <a:ext uri="{FF2B5EF4-FFF2-40B4-BE49-F238E27FC236}">
                <a16:creationId xmlns:a16="http://schemas.microsoft.com/office/drawing/2014/main" id="{B07B7C3C-5DB8-51B0-C048-CE8F4B869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64" y="1617785"/>
            <a:ext cx="4369902" cy="43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B3A90-D6D8-8A89-D4C3-E0E75FB25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5" y="740091"/>
            <a:ext cx="10718548" cy="53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A85E45-D13B-C55C-9806-5BB33C2AFDEB}"/>
              </a:ext>
            </a:extLst>
          </p:cNvPr>
          <p:cNvSpPr txBox="1">
            <a:spLocks/>
          </p:cNvSpPr>
          <p:nvPr/>
        </p:nvSpPr>
        <p:spPr>
          <a:xfrm>
            <a:off x="838199" y="6990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Team MD Players Gear</a:t>
            </a:r>
          </a:p>
        </p:txBody>
      </p:sp>
      <p:pic>
        <p:nvPicPr>
          <p:cNvPr id="3" name="Content Placeholder 4" descr="A group of red and white shoes&#10;&#10;Description automatically generated with low confidence">
            <a:extLst>
              <a:ext uri="{FF2B5EF4-FFF2-40B4-BE49-F238E27FC236}">
                <a16:creationId xmlns:a16="http://schemas.microsoft.com/office/drawing/2014/main" id="{D6F3A3D7-8E31-6C62-FA54-828312443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07" y="1777924"/>
            <a:ext cx="3242953" cy="4323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2523C-9380-3FBB-E927-A448F42A1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584" y="1777924"/>
            <a:ext cx="5640805" cy="43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FFF018-0007-E51B-3CD3-7CC9C693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70" y="3429000"/>
            <a:ext cx="3832452" cy="2608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6FD12-2748-8F31-BF3E-DBD0FAB60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68" y="644609"/>
            <a:ext cx="5546837" cy="2608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53BDAE-A91C-E13B-E38E-292A8B3353D9}"/>
              </a:ext>
            </a:extLst>
          </p:cNvPr>
          <p:cNvSpPr txBox="1">
            <a:spLocks/>
          </p:cNvSpPr>
          <p:nvPr/>
        </p:nvSpPr>
        <p:spPr>
          <a:xfrm>
            <a:off x="5887205" y="3902989"/>
            <a:ext cx="5191104" cy="1987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2024</a:t>
            </a:r>
            <a:br>
              <a:rPr lang="en-US" sz="7200" b="1" dirty="0"/>
            </a:br>
            <a:r>
              <a:rPr lang="en-US" sz="7200" b="1" dirty="0"/>
              <a:t>Uniform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314B63F-6112-0C0F-2AF2-CC579C17E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80" y="724339"/>
            <a:ext cx="4260274" cy="31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1F1ABC-6A8D-91C0-A4E3-928EB040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MFCA BIG 33 CLASSIC ALL- STAR GAME: COACHING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2BEC-C9B9-B1A5-1412-869CB394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068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NEW:  SELECTION COMMITTEE TO PICK NEXT STAFF BEING FORMED:</a:t>
            </a:r>
          </a:p>
          <a:p>
            <a:pPr lvl="2"/>
            <a:r>
              <a:rPr lang="en-US" sz="2400" dirty="0"/>
              <a:t>MAKE UP-  MFCA ADMIN PLUS SOME COACHES WHO HAVE COACHED IN THE GAME</a:t>
            </a:r>
          </a:p>
          <a:p>
            <a:pPr lvl="2"/>
            <a:r>
              <a:rPr lang="en-US" sz="2400" dirty="0"/>
              <a:t>NOMINATION FORM- LINK WILL BE ON MFCA SPORTS YOUPAGE</a:t>
            </a:r>
          </a:p>
          <a:p>
            <a:pPr lvl="3"/>
            <a:r>
              <a:rPr lang="en-US" sz="2400" dirty="0"/>
              <a:t>NOMINEE MUST BE AN MFCA MEMBER</a:t>
            </a:r>
          </a:p>
          <a:p>
            <a:pPr lvl="3"/>
            <a:r>
              <a:rPr lang="en-US" sz="2400" dirty="0"/>
              <a:t>TO BE A HEAD COACH, MUST HAVE BEEN AN ASSISTANT IN THE GAME</a:t>
            </a:r>
          </a:p>
          <a:p>
            <a:pPr lvl="2"/>
            <a:r>
              <a:rPr lang="en-US" sz="2400" dirty="0"/>
              <a:t>TIMELINE-  ATTEMPTING TO HAVE STAFF PICKED BY THE JUNIOR DAY</a:t>
            </a:r>
          </a:p>
          <a:p>
            <a:pPr lvl="2"/>
            <a:r>
              <a:rPr lang="en-US" sz="2400" dirty="0"/>
              <a:t>Link:</a:t>
            </a:r>
          </a:p>
          <a:p>
            <a:pPr lvl="3"/>
            <a:r>
              <a:rPr lang="en-US" sz="2200" dirty="0">
                <a:hlinkClick r:id="rId3"/>
              </a:rPr>
              <a:t>Click Here to Nominate!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406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7366D93E-FA54-C593-BA17-BB6FDDFA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DC46A-182B-A943-07CA-B6D5A362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648"/>
            <a:ext cx="10515600" cy="1325563"/>
          </a:xfrm>
        </p:spPr>
        <p:txBody>
          <a:bodyPr/>
          <a:lstStyle/>
          <a:p>
            <a:r>
              <a:rPr lang="en-US" dirty="0"/>
              <a:t>UNIVERSITY OF MARYLAND SPRING FOOTBALL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772A-8C80-B8F2-E9A7-2A3E2198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148"/>
            <a:ext cx="10515600" cy="4351338"/>
          </a:xfrm>
        </p:spPr>
        <p:txBody>
          <a:bodyPr/>
          <a:lstStyle/>
          <a:p>
            <a:r>
              <a:rPr lang="en-US" dirty="0"/>
              <a:t>TOM PAOLUCCI- UNIVERSITY OF MARYLAND DIRECTOR OF RECRUITING OPERATIONS</a:t>
            </a:r>
          </a:p>
          <a:p>
            <a:pPr lvl="1"/>
            <a:r>
              <a:rPr lang="en-US" dirty="0"/>
              <a:t>SPRING PRACTICE UPDATES</a:t>
            </a:r>
          </a:p>
          <a:p>
            <a:pPr lvl="1"/>
            <a:r>
              <a:rPr lang="en-US" dirty="0"/>
              <a:t>SPRING CLINIC UPDATE</a:t>
            </a:r>
          </a:p>
          <a:p>
            <a:pPr lvl="1"/>
            <a:r>
              <a:rPr lang="en-US" dirty="0"/>
              <a:t>CAMPS</a:t>
            </a:r>
          </a:p>
        </p:txBody>
      </p:sp>
    </p:spTree>
    <p:extLst>
      <p:ext uri="{BB962C8B-B14F-4D97-AF65-F5344CB8AC3E}">
        <p14:creationId xmlns:p14="http://schemas.microsoft.com/office/powerpoint/2010/main" val="392895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857258E1-38A8-5BBB-1C41-F3F0D530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0674C-2C42-FAF8-D4D6-51A1438E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9FAEB-2C83-1E01-8103-34F11088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 MESAROS, PRESIDENT: MFCA  443-500-9351</a:t>
            </a:r>
          </a:p>
          <a:p>
            <a:r>
              <a:rPr lang="en-US" dirty="0"/>
              <a:t>TOM PAOLUCCI, DIRECTOR OF RECRUITING OPERATIONS, UNIVERSITY OF MARYLAND FOOTBALL</a:t>
            </a:r>
          </a:p>
          <a:p>
            <a:r>
              <a:rPr lang="en-US" dirty="0"/>
              <a:t>MARYLAND FOOTBALL STAFF INTRODUCTIONS:</a:t>
            </a:r>
          </a:p>
          <a:p>
            <a:pPr lvl="1"/>
            <a:r>
              <a:rPr lang="en-US" dirty="0"/>
              <a:t>JOSH GATTIS, OFFENSIVE COORDINATOR</a:t>
            </a:r>
          </a:p>
          <a:p>
            <a:pPr lvl="1"/>
            <a:r>
              <a:rPr lang="en-US" dirty="0"/>
              <a:t>BRIAN WILLIAMS, DEFENSIVE COORDINATOR</a:t>
            </a:r>
          </a:p>
          <a:p>
            <a:pPr lvl="1"/>
            <a:r>
              <a:rPr lang="en-US" dirty="0"/>
              <a:t>JAMES THOMAS, JR, SPECIAL TEAMS COORDINATOR</a:t>
            </a:r>
          </a:p>
        </p:txBody>
      </p:sp>
    </p:spTree>
    <p:extLst>
      <p:ext uri="{BB962C8B-B14F-4D97-AF65-F5344CB8AC3E}">
        <p14:creationId xmlns:p14="http://schemas.microsoft.com/office/powerpoint/2010/main" val="348820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5F16375E-C609-7E93-D6CA-3450DE96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1F1ABC-6A8D-91C0-A4E3-928EB040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CONCLUDES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2BEC-C9B9-B1A5-1412-869CB394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BEER!</a:t>
            </a:r>
          </a:p>
          <a:p>
            <a:r>
              <a:rPr lang="en-US" dirty="0"/>
              <a:t>CLINIC UP WITH COACHES GATTIS, WILLIAMS, AND THOMAS!</a:t>
            </a:r>
          </a:p>
          <a:p>
            <a:r>
              <a:rPr lang="en-US" dirty="0"/>
              <a:t>NEXT MEETINGS:</a:t>
            </a:r>
          </a:p>
          <a:p>
            <a:pPr lvl="1"/>
            <a:r>
              <a:rPr lang="en-US" dirty="0"/>
              <a:t>UNIVERSITY OF MARYLAND CLINIC- BRIEF MFCA MEETING DURING THE CLINIC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0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61063B84-C826-2543-7147-9252AA5D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D5DA3-BADF-8A82-DF9F-DDBEAC43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ALSO, WE WOULD LIKE TO THANK SPORTSYOU!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5231-143A-4FEB-6E78-DE2E6674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1284"/>
          </a:xfrm>
        </p:spPr>
        <p:txBody>
          <a:bodyPr>
            <a:normAutofit/>
          </a:bodyPr>
          <a:lstStyle/>
          <a:p>
            <a:r>
              <a:rPr lang="en-US" dirty="0"/>
              <a:t>CORPORATE SPONSOR</a:t>
            </a:r>
          </a:p>
          <a:p>
            <a:r>
              <a:rPr lang="en-US" dirty="0"/>
              <a:t>EXTREMELY EASY TO USE/ HIGHLY RECOMMEND!</a:t>
            </a:r>
          </a:p>
          <a:p>
            <a:r>
              <a:rPr lang="en-US" dirty="0"/>
              <a:t>WILL BE USING THIS APP TO COMMUNICATE, USE THE WEBSITE FOR STATIC INFORMATION AND NOMINATIONS</a:t>
            </a:r>
          </a:p>
          <a:p>
            <a:r>
              <a:rPr lang="en-US" dirty="0"/>
              <a:t>QUESTIONS?  CONTACT OUR REP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673D0D-C739-A897-D580-67A08B23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15" y="4149175"/>
            <a:ext cx="2383420" cy="2142671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1C7670B9-FBE2-461D-5A10-5E33AA09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11" y="4236647"/>
            <a:ext cx="6528649" cy="17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61063B84-C826-2543-7147-9252AA5D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D5DA3-BADF-8A82-DF9F-DDBEAC43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MFCA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5231-143A-4FEB-6E78-DE2E6674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PURPOSE?</a:t>
            </a:r>
          </a:p>
          <a:p>
            <a:r>
              <a:rPr lang="en-US" dirty="0"/>
              <a:t>WHY SHOULD YOU JOIN?</a:t>
            </a:r>
          </a:p>
          <a:p>
            <a:r>
              <a:rPr lang="en-US" dirty="0"/>
              <a:t>HOW LONG IS A MEMBERSHIP CYCLE?</a:t>
            </a:r>
          </a:p>
          <a:p>
            <a:pPr lvl="1"/>
            <a:r>
              <a:rPr lang="en-US" dirty="0"/>
              <a:t>ALL MUST RENEW IN SUMMER OF 2024- INSURES YOU FOR THE 2024/ 2025 AND 2025/2026 SEASONS</a:t>
            </a:r>
          </a:p>
          <a:p>
            <a:r>
              <a:rPr lang="en-US" dirty="0"/>
              <a:t>MUST BE A MEMBER TO:</a:t>
            </a:r>
          </a:p>
          <a:p>
            <a:pPr lvl="1"/>
            <a:r>
              <a:rPr lang="en-US" dirty="0"/>
              <a:t>GET THE INSURANCE</a:t>
            </a:r>
          </a:p>
          <a:p>
            <a:pPr lvl="1"/>
            <a:r>
              <a:rPr lang="en-US" dirty="0"/>
              <a:t>PURCHASE CAMP OR 7 ON 7 LEAGUE INSURANCE</a:t>
            </a:r>
          </a:p>
          <a:p>
            <a:pPr lvl="1"/>
            <a:r>
              <a:rPr lang="en-US" dirty="0"/>
              <a:t>BE INVOLVED WITH THE BIG 33 ALL STAR GAME</a:t>
            </a:r>
          </a:p>
        </p:txBody>
      </p:sp>
    </p:spTree>
    <p:extLst>
      <p:ext uri="{BB962C8B-B14F-4D97-AF65-F5344CB8AC3E}">
        <p14:creationId xmlns:p14="http://schemas.microsoft.com/office/powerpoint/2010/main" val="158919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10BE774A-12C8-02FE-2BE0-C87289A3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B919C8-80D5-39D4-1362-086C5085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MFCA SPORTSYOU PAGE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B709D0-B4C7-DB35-C730-DCA3E49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247" y="505803"/>
            <a:ext cx="6172200" cy="4873625"/>
          </a:xfrm>
        </p:spPr>
        <p:txBody>
          <a:bodyPr/>
          <a:lstStyle/>
          <a:p>
            <a:r>
              <a:rPr lang="en-US" dirty="0"/>
              <a:t>PLEASE CLICK THE FOLLOWING QR CODE: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5F0DD-B57E-5E08-8E75-05981BD07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31092"/>
            <a:ext cx="4621898" cy="4473146"/>
          </a:xfrm>
        </p:spPr>
        <p:txBody>
          <a:bodyPr>
            <a:noAutofit/>
          </a:bodyPr>
          <a:lstStyle/>
          <a:p>
            <a:r>
              <a:rPr lang="en-US" sz="2000" dirty="0"/>
              <a:t>THIS PAGE WILL FUNCTION MUCH LIKE THE PAGE WE USED TO REGISTER FOR THIS MEETING, AND WILL ALSO BE USED TO PROVIDE UPDATES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MFCA/ NFF/ BTC JUNIOR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MFCA HALL OF FAME INDUCTION CEREMONY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MFCA BIG 33 CLASSIC</a:t>
            </a:r>
          </a:p>
          <a:p>
            <a:endParaRPr lang="en-US" sz="2000" dirty="0"/>
          </a:p>
          <a:p>
            <a:r>
              <a:rPr lang="en-US" sz="2000" dirty="0"/>
              <a:t>NOTE:  EVERYONE WILL NEED TO RENEW IN AUGUST, SINCE THIS IS THE SECOND YEAR OF OUR TWO-YEAR CYCLE!</a:t>
            </a:r>
          </a:p>
        </p:txBody>
      </p:sp>
      <p:pic>
        <p:nvPicPr>
          <p:cNvPr id="12" name="Picture 11" descr="A qr code with a green text&#10;&#10;Description automatically generated">
            <a:extLst>
              <a:ext uri="{FF2B5EF4-FFF2-40B4-BE49-F238E27FC236}">
                <a16:creationId xmlns:a16="http://schemas.microsoft.com/office/drawing/2014/main" id="{DE369093-8289-879C-2FCB-05D5AC648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85" y="1478572"/>
            <a:ext cx="6172199" cy="47569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F554EE-BD15-82CA-1301-3688C1217F8B}"/>
              </a:ext>
            </a:extLst>
          </p:cNvPr>
          <p:cNvCxnSpPr/>
          <p:nvPr/>
        </p:nvCxnSpPr>
        <p:spPr>
          <a:xfrm>
            <a:off x="5461684" y="172995"/>
            <a:ext cx="0" cy="6227805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1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8B099C92-2DBD-E24A-D896-F87D4EF8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CC9FA-B320-51A4-A828-6319F9A3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MFCA HALL OF FAME INDUCTION CEREMONY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6F836C-6A14-1729-1902-5EBCEC7F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MARC MESAROS, CHAIRMAN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SATURDAY, APRIL 27 AT UMD GOSSETT TEAM HOUSE 9:00 AM TO 11:00 AM; WINNERS WILL BE RECOGNIZED ON THE FIELD AT HALFTIME OF THE UMD SPRING FOOTBALL GAME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NEW DEVELOPMENT: HOF INDUCTEES WILL BE RECOGNIZED ON THE FIELD AT THE BIG 33 ALL-STAR GAME!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WE ARE ASKING FOR HELP ON THIS GREAT DAY; WE WOULD LIKE: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TWO COACHES TO HELP WITH SET UP/ CLEANUP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TWO COACHES TO HELP WITH SHEPHERDING PEOPLE TO THE AUDITORIUM AND TO THE FIELD AFTER THE CEREMONY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dirty="0"/>
              <a:t>ONE COACH TO PICK UP REFRESHEMENTS (REIMBURSED)</a:t>
            </a:r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A9C29C11-6AAD-A24A-0A57-D117CD9B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6EB9A-A441-8A7F-73A0-08A6E556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MFCA/ NFF/ BTC JUNIOR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4908-F6CA-0D8D-4CF3-36D30CA2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MARC MESAROS, CHAIRMAN</a:t>
            </a:r>
          </a:p>
          <a:p>
            <a:r>
              <a:rPr lang="en-US" dirty="0"/>
              <a:t>WILL BE ON EITHER SUNDAY APRIL 28</a:t>
            </a:r>
            <a:r>
              <a:rPr lang="en-US" baseline="30000" dirty="0"/>
              <a:t>TH</a:t>
            </a:r>
            <a:r>
              <a:rPr lang="en-US" dirty="0"/>
              <a:t> OR SUNDAY MAY 5</a:t>
            </a:r>
            <a:r>
              <a:rPr lang="en-US" baseline="30000" dirty="0"/>
              <a:t>TH</a:t>
            </a:r>
            <a:r>
              <a:rPr lang="en-US" dirty="0"/>
              <a:t> AT THE RAVENS INDOOR FACILITY</a:t>
            </a:r>
          </a:p>
          <a:p>
            <a:r>
              <a:rPr lang="en-US" dirty="0"/>
              <a:t>PURPOSE IS TO IDENTIFY PROSPECTIVE BIG 33 PLAYERS IN THEIR JUNIOR YEAR</a:t>
            </a:r>
          </a:p>
          <a:p>
            <a:pPr lvl="1"/>
            <a:r>
              <a:rPr lang="en-US" dirty="0"/>
              <a:t>THIS IS NOT FOR EVERYONE- IF HE’S NOT A STARTER IN HIS JUNIOR YEAR, HE SHOULDN’T BE IN THE LIST</a:t>
            </a:r>
          </a:p>
          <a:p>
            <a:pPr lvl="1"/>
            <a:r>
              <a:rPr lang="en-US" dirty="0"/>
              <a:t>HAD ABOUT 93 KIDS LAST YEAR, GOAL IS 120 KIDS THIS YEAR</a:t>
            </a:r>
          </a:p>
          <a:p>
            <a:r>
              <a:rPr lang="en-US" dirty="0"/>
              <a:t>OL CHECK IN 8:30 AM/ CAMP RUNS FROM 9:00 AM TO 11:00 AM</a:t>
            </a:r>
          </a:p>
          <a:p>
            <a:r>
              <a:rPr lang="en-US" dirty="0"/>
              <a:t>SKILL CHECK IN 10:30 AM CAMP RUNS FROM 11:00 AM- 1:00 PM</a:t>
            </a:r>
          </a:p>
          <a:p>
            <a:r>
              <a:rPr lang="en-US" dirty="0"/>
              <a:t>COST WILL PROBABLY BE $25; WE WILL USE THE SAME REGISTRATION MODEL AS LAST YEAR</a:t>
            </a:r>
          </a:p>
          <a:p>
            <a:r>
              <a:rPr lang="en-US" dirty="0"/>
              <a:t>COACHES AND PLAYERS MUST FILL OUT AND SUBMIT ONLINE WAIVER AS PER BALTIMORE RAVEN’S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A9C29C11-6AAD-A24A-0A57-D117CD9B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6EB9A-A441-8A7F-73A0-08A6E556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MFCA/ NFF/ BTC JUNIOR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4908-F6CA-0D8D-4CF3-36D30CA2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IT WORKS:</a:t>
            </a:r>
          </a:p>
          <a:p>
            <a:pPr lvl="1"/>
            <a:r>
              <a:rPr lang="en-US" dirty="0"/>
              <a:t>OL/ DL:  8:30 AM REGISTRATION/ 9:00 AM TO 11:00 AM CAMP</a:t>
            </a:r>
          </a:p>
          <a:p>
            <a:pPr lvl="2"/>
            <a:r>
              <a:rPr lang="en-US" dirty="0"/>
              <a:t>WARM UP (10 MINUTES)</a:t>
            </a:r>
          </a:p>
          <a:p>
            <a:pPr lvl="2"/>
            <a:r>
              <a:rPr lang="en-US" dirty="0"/>
              <a:t>OL/ DL (30 MINUTES):  INDIVIDUAL- THREE 10 MINUTE STATIONS</a:t>
            </a:r>
          </a:p>
          <a:p>
            <a:pPr lvl="2"/>
            <a:r>
              <a:rPr lang="en-US" dirty="0"/>
              <a:t>OL/ DL GROUP (20 MINUTES): OL-  GROUP PASS PRO TEACHING/ DL- PASS RUSH LANES, GROUP PASS RUSH</a:t>
            </a:r>
          </a:p>
          <a:p>
            <a:pPr lvl="2"/>
            <a:r>
              <a:rPr lang="en-US" dirty="0"/>
              <a:t>OL/ DL- PASS RUSH ONE ON ONES (20 MINUTES)</a:t>
            </a:r>
          </a:p>
          <a:p>
            <a:pPr lvl="1"/>
            <a:r>
              <a:rPr lang="en-US" dirty="0"/>
              <a:t>QB/ RB/ WR-TE/ LB/ DB:  10:30 AM REGISTRATION/ 11:00 TO 1 PM CAMP</a:t>
            </a:r>
          </a:p>
          <a:p>
            <a:pPr lvl="2"/>
            <a:r>
              <a:rPr lang="en-US" dirty="0"/>
              <a:t>WARM UP (10 MINUTES)</a:t>
            </a:r>
          </a:p>
          <a:p>
            <a:pPr lvl="2"/>
            <a:r>
              <a:rPr lang="en-US" dirty="0"/>
              <a:t>WR/ RB (30 MINUTES):  INDIVIDUAL- THREE 10 MINUTE STATIONS</a:t>
            </a:r>
          </a:p>
          <a:p>
            <a:pPr lvl="3"/>
            <a:r>
              <a:rPr lang="en-US" dirty="0"/>
              <a:t>QB WARM UP/ MECHANICS/ DROPS/ DRILLS</a:t>
            </a:r>
          </a:p>
          <a:p>
            <a:pPr lvl="2"/>
            <a:r>
              <a:rPr lang="en-US" dirty="0"/>
              <a:t>ALL-  GROUP (30 MINUTES): HALF LINE PASSING (NO 7 ON 7– COLLISIONS)</a:t>
            </a:r>
          </a:p>
          <a:p>
            <a:pPr lvl="2"/>
            <a:r>
              <a:rPr lang="en-US" dirty="0"/>
              <a:t>ALL-  ONE ON ONES (20 MINUTES)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0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border with black and yellow stripes&#10;&#10;Description automatically generated">
            <a:extLst>
              <a:ext uri="{FF2B5EF4-FFF2-40B4-BE49-F238E27FC236}">
                <a16:creationId xmlns:a16="http://schemas.microsoft.com/office/drawing/2014/main" id="{A9C29C11-6AAD-A24A-0A57-D117CD9B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" y="0"/>
            <a:ext cx="12172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6EB9A-A441-8A7F-73A0-08A6E556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MFCA/ NFF/ BTC JUNIOR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4908-F6CA-0D8D-4CF3-36D30CA2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POINTS OF CONTACT:</a:t>
            </a:r>
          </a:p>
          <a:p>
            <a:pPr lvl="1"/>
            <a:r>
              <a:rPr lang="en-US" dirty="0"/>
              <a:t>QB-  KURT STEIN, HEAD COACH:  OAKDALE HIGH SCHOOL</a:t>
            </a:r>
          </a:p>
          <a:p>
            <a:pPr lvl="1"/>
            <a:r>
              <a:rPr lang="en-US" dirty="0"/>
              <a:t>WR- MILES GRAY, FORMERLY OF NORTHWEST HIGH SCHOOL</a:t>
            </a:r>
          </a:p>
          <a:p>
            <a:pPr lvl="1"/>
            <a:r>
              <a:rPr lang="en-US" dirty="0"/>
              <a:t>RB-  MONTE SUTTON, HEAD COACH:  FREDERICK DOUGLASS HIGH SCHOOL</a:t>
            </a:r>
          </a:p>
          <a:p>
            <a:pPr lvl="1"/>
            <a:r>
              <a:rPr lang="en-US" dirty="0"/>
              <a:t>OL- BRENDAN RILEY, HEAD COACH: PARKSIDE HIGH SCHOOL</a:t>
            </a:r>
          </a:p>
          <a:p>
            <a:pPr lvl="1"/>
            <a:r>
              <a:rPr lang="en-US" dirty="0"/>
              <a:t>DL-  DAN YARBOROUGH, CONCORDIA PREPARATORY HIGH SCHOOL</a:t>
            </a:r>
          </a:p>
          <a:p>
            <a:pPr lvl="1"/>
            <a:r>
              <a:rPr lang="en-US" dirty="0"/>
              <a:t>LB- TOM ABLE, HEAD COACH:  DUNDALK HIGH SCHOOL</a:t>
            </a:r>
          </a:p>
          <a:p>
            <a:pPr lvl="1"/>
            <a:r>
              <a:rPr lang="en-US" dirty="0"/>
              <a:t>DB-  SEAN SANDORA, HEAD COACH:  PERRYVILLE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5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5239</TotalTime>
  <Words>867</Words>
  <Application>Microsoft Macintosh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MFCA STATEWIDE MEETING</vt:lpstr>
      <vt:lpstr>INTRODUCTIONS:</vt:lpstr>
      <vt:lpstr>ALSO, WE WOULD LIKE TO THANK SPORTSYOU!</vt:lpstr>
      <vt:lpstr>MFCA MEMBERSHIP</vt:lpstr>
      <vt:lpstr>MFCA SPORTSYOU PAGE</vt:lpstr>
      <vt:lpstr>MFCA HALL OF FAME INDUCTION CEREMONY</vt:lpstr>
      <vt:lpstr>THE MFCA/ NFF/ BTC JUNIOR DAY</vt:lpstr>
      <vt:lpstr>THE MFCA/ NFF/ BTC JUNIOR DAY</vt:lpstr>
      <vt:lpstr>THE MFCA/ NFF/ BTC JUNIOR DAY</vt:lpstr>
      <vt:lpstr>BIG 33 ALL-STAR GAME UPDATE:   BRIAN VAN DEUSEN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MFCA BIG 33 CLASSIC ALL- STAR GAME: COACHING STAFF</vt:lpstr>
      <vt:lpstr>UNIVERSITY OF MARYLAND SPRING FOOTBALL ACTIVITIES</vt:lpstr>
      <vt:lpstr>THIS CONCLUDES THE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MFCA STATEWIDE MEETING</dc:title>
  <dc:creator>Mesaros, Jennifer A.</dc:creator>
  <cp:lastModifiedBy>Mesaros, Jennifer A.</cp:lastModifiedBy>
  <cp:revision>17</cp:revision>
  <dcterms:created xsi:type="dcterms:W3CDTF">2024-02-10T19:45:56Z</dcterms:created>
  <dcterms:modified xsi:type="dcterms:W3CDTF">2024-03-14T02:01:00Z</dcterms:modified>
</cp:coreProperties>
</file>