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69" r:id="rId9"/>
    <p:sldId id="263" r:id="rId10"/>
    <p:sldId id="264" r:id="rId11"/>
    <p:sldId id="266" r:id="rId12"/>
    <p:sldId id="267" r:id="rId13"/>
    <p:sldId id="261" r:id="rId14"/>
    <p:sldId id="262" r:id="rId15"/>
    <p:sldId id="265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5574"/>
  </p:normalViewPr>
  <p:slideViewPr>
    <p:cSldViewPr snapToGrid="0">
      <p:cViewPr varScale="1">
        <p:scale>
          <a:sx n="104" d="100"/>
          <a:sy n="104" d="100"/>
        </p:scale>
        <p:origin x="2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16D23-B210-C4D1-CD86-5D8066314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3D6329-44FA-4707-6C2E-B5A7E04D3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C1C23-7FC9-4EE8-AB72-86E58C9D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F5E0A-4D0C-480B-9BE7-24DE0815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4C84F-5291-EC44-0F45-D4667230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9B386-D09F-79B7-EEB1-D6F863DE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5286B-E69C-7737-44FE-88A77DF92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B9E9A-E1F8-9751-8ADC-725F36E5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D7ADE-5345-9A7F-5F18-650363A0B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59391-4345-03A6-3ACD-EA58F907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9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5D7AF9-4E9E-81DE-762B-84858AC49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2D727-EC7A-DF3D-D633-BD31D4FA8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B086A-340A-EA63-C8AF-9D8929D4C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4ECF1-D317-C40E-9E9A-3CAEDA0BD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84193-05B6-AED5-51F8-C4E53636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8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0F2E-4C39-2035-4220-D8DE4D1C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6D43B-F255-0DBE-19FC-A8AECC10C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BF19D-FB4E-D1E9-B6B2-3A8D866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538D0-7C5F-1162-B752-FA27285A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FF3D4-7B83-46B5-3862-79FBEFC53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72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B8B6E-1198-3BC6-1738-9F1D1ED5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43BA4-816F-7C03-8B46-A7DAC9188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8EEDD-97C8-4F3A-A92E-666B1A41F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8A14A-D4DC-324F-E8E9-21D84602C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25953-DC98-BC49-1F57-62798E2B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2AE00-1452-8700-0829-20AA45464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4C403-BE16-5FC4-4415-653558897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731D7-22E9-43C4-50F6-0BF9AB579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7B289-B552-D308-80E8-35D32F2D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9B42F-79D5-CE50-4430-C562483F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0AC85-22EB-C960-3681-90617F34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0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B2941-7F65-AC48-DE0F-015D1C4D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DDCD8C-2ACB-C60E-9BCA-B3B3DFC4C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9EFF4-27D2-CFE8-88AA-9E1D2CD5F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851F1F-C21E-10FD-E7D4-1882467F8C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653E2-B25A-79F2-D3DE-D6950BD0A7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0A4DA-903D-38B3-592B-CA1D0F3A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A96A8B-03A5-C428-7F3E-5BCF22968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F1F78-FAC8-F019-87E2-4606753B6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3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8AAFF-C6BF-5AF3-05BF-82B693D0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8DE60-67B8-D181-26FB-F226F0AD2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ADA441-035E-08BF-1BC1-32443986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321567-F8B3-2E1A-FA63-EE4F6E283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8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EE6A0F-9617-EC41-44EA-5E4FAB2A9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9498BB-42F8-8A0D-691D-CB7790D5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4F482-0BCD-7183-1173-3C1D4B74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3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249C5-430B-11ED-DFF0-0F60A8541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1E79-2BBB-A908-3E15-67FF16266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764C3-1A9D-01BE-CAE9-F69A58E88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DB4C7-0078-C2E8-9BF6-22C9DC56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47CC7-1C32-3B8F-762C-0451C0A6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F5A30-F4C1-7439-9D1C-258BCAEC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8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DF89F-0017-7F46-04F7-F363318AB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FA2CEC-28D5-3B30-B057-F3640B32F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7A760-2B74-26D6-B134-7E0EE9E6B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11AD6-1507-DFD6-1BED-F924A4A6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A5803-A7DA-6618-5F42-83A306B65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90D30-0246-3054-9407-FBE74B6A1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2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8400E-1B6F-467A-9EE9-79F2E280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0BF27-A9AE-6522-0AD3-1F0EE9413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68015-7C10-7540-7233-BD45F7618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8887A-302C-054D-B996-9B92D9C66BEB}" type="datetimeFigureOut">
              <a:rPr lang="en-US" smtClean="0"/>
              <a:t>3/13/24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9369A-86C0-61D2-71F4-1A5B71433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CCB55-C94F-89EA-4D19-0414CE927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6620-7764-9848-8BDD-ABCB5C4445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79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ffbaltimor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00C7C64F-3418-08A5-F40A-2E9920EF8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5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68C13B-43E0-6D5A-F6BA-EBE974CE44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MFCA STATEWIDE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46DFB-76FE-8D10-C4BA-9AC22FEB1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MARYLAND FOOTBALL COACHES ASSOCIATION</a:t>
            </a:r>
          </a:p>
          <a:p>
            <a:r>
              <a:rPr lang="en-US" dirty="0"/>
              <a:t>AT THE UNIVERSITY OF MARYLAND</a:t>
            </a:r>
          </a:p>
          <a:p>
            <a:r>
              <a:rPr lang="en-US" dirty="0"/>
              <a:t>JONES-HILL HOUSE</a:t>
            </a:r>
          </a:p>
          <a:p>
            <a:r>
              <a:rPr lang="en-US"/>
              <a:t>MARCH 14,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7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CC089A59-30A2-D2E2-10FD-1F927A0CDA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F5BDA6-62D6-5635-E733-0484CFE2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MFCA BIG 33 SENIOR EVALUATION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B288-B322-0D30-FD23-393D5DC4E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RIPLEY/ BRIAN VAN DEUSEN- TEAM MARYLAND GAME COORDINATORS</a:t>
            </a:r>
          </a:p>
          <a:p>
            <a:r>
              <a:rPr lang="en-US" dirty="0"/>
              <a:t>SUNDAY, MARCH 3</a:t>
            </a:r>
            <a:r>
              <a:rPr lang="en-US" baseline="30000" dirty="0"/>
              <a:t>RD</a:t>
            </a:r>
            <a:r>
              <a:rPr lang="en-US" dirty="0"/>
              <a:t> AT THE RAVENS INDOOR FACILITY</a:t>
            </a:r>
          </a:p>
          <a:p>
            <a:r>
              <a:rPr lang="en-US" dirty="0"/>
              <a:t>OL CHECK IN 8:30 AM/ CAMP RUNS FROM 9:00 AM TO 10:00 AM-ISH</a:t>
            </a:r>
          </a:p>
          <a:p>
            <a:r>
              <a:rPr lang="en-US" dirty="0"/>
              <a:t>SKILL CHECK IN 9:30 AM CAMP RUNS FROM 10:00 AM- 11:30 AM-ISH</a:t>
            </a:r>
          </a:p>
          <a:p>
            <a:r>
              <a:rPr lang="en-US" dirty="0"/>
              <a:t>COACHES AND PLAYERS MUST FILL OUT AND SUBMIT ONLINE WAIVER AS PER BALTIMORE RAVEN’S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00360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5EE03FF0-F8FC-2019-F978-65E859068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D45ED7-4B16-C5E5-B8FC-DA01FADA8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130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NATIONAL FOOTBALL FOUNDATION, GREATER BALTIMORE CHAPTER SCHOLAR ATHLETE BANQUET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C04EA-4705-0CDB-C721-835A787B1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809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MATT MAY, BANQUET CHAIRMAN</a:t>
            </a:r>
          </a:p>
          <a:p>
            <a:pPr lvl="1"/>
            <a:r>
              <a:rPr lang="en-US" dirty="0"/>
              <a:t>WEDNESDAY, MARCH 20</a:t>
            </a:r>
            <a:r>
              <a:rPr lang="en-US" baseline="30000" dirty="0"/>
              <a:t>TH</a:t>
            </a:r>
            <a:r>
              <a:rPr lang="en-US" dirty="0"/>
              <a:t> 6:00 PM DOORS OPEN, DINNER STARTS AT 6:30 PM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61ST ANNUAL AWARDS BANQUET – FIRST DINNER WAS IN 1964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THIS YEAR WE HAVE 77 NOMINEES AND EXPECT OVER 600 PEOPLE TO ATTEND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ALL NOMINEES WILL BE RECOGNIZED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5 REGIONAL WINNERS AWARDED WITH A $4,000 SCHOLARSHIP EACH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TICKETS ARE $90 WITH TABLE OF 6 FOR $525</a:t>
            </a:r>
          </a:p>
          <a:p>
            <a:pPr lvl="1"/>
            <a:r>
              <a:rPr lang="en-US" b="0" i="0" dirty="0"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FOR MORE INFORMATION GO TO </a:t>
            </a:r>
            <a:r>
              <a:rPr lang="en-US" b="0" i="0" dirty="0"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www.nffbaltimore.com</a:t>
            </a:r>
            <a:endParaRPr lang="en-US" b="0" i="0" dirty="0">
              <a:solidFill>
                <a:srgbClr val="222222"/>
              </a:solidFill>
              <a:effectLst/>
              <a:latin typeface="Aptos" panose="020B0004020202020204" pitchFamily="34" charset="0"/>
            </a:endParaRPr>
          </a:p>
          <a:p>
            <a:r>
              <a:rPr lang="en-US" dirty="0"/>
              <a:t>THIS IS THE OLDEST, THE BIGGEST, AND THE LONGEST AS FAR AS CONTINUOUSLY RUNNING BANQUET OF THIS TYOE IN THE UNITED STATES!</a:t>
            </a:r>
          </a:p>
        </p:txBody>
      </p:sp>
    </p:spTree>
    <p:extLst>
      <p:ext uri="{BB962C8B-B14F-4D97-AF65-F5344CB8AC3E}">
        <p14:creationId xmlns:p14="http://schemas.microsoft.com/office/powerpoint/2010/main" val="3028090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7366D93E-FA54-C593-BA17-BB6FDDFA7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4DC46A-182B-A943-07CA-B6D5A3626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648"/>
            <a:ext cx="10515600" cy="1325563"/>
          </a:xfrm>
        </p:spPr>
        <p:txBody>
          <a:bodyPr/>
          <a:lstStyle/>
          <a:p>
            <a:r>
              <a:rPr lang="en-US" dirty="0"/>
              <a:t>BALTIMORE TOUCHDOWN CLUB SUPER 22 BANQUET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2772A-8C80-B8F2-E9A7-2A3E2198E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2148"/>
            <a:ext cx="10515600" cy="4351338"/>
          </a:xfrm>
        </p:spPr>
        <p:txBody>
          <a:bodyPr/>
          <a:lstStyle/>
          <a:p>
            <a:r>
              <a:rPr lang="en-US" dirty="0"/>
              <a:t>SHAWN FREDERICK/ SCOTT RIPLEY- CO-CHAIRS</a:t>
            </a:r>
          </a:p>
          <a:p>
            <a:r>
              <a:rPr lang="en-US" dirty="0"/>
              <a:t>TIME AND DATE- TBA</a:t>
            </a:r>
          </a:p>
          <a:p>
            <a:r>
              <a:rPr lang="en-US" dirty="0"/>
              <a:t>ACKNOWLEDGES THE ACCOMPLISHMENTS OF THE BEST PLAYERS ON OFFENSE, DEFENSE, AND SPECIAL TEAMS IN THE BALTIMORE AREA</a:t>
            </a:r>
          </a:p>
        </p:txBody>
      </p:sp>
    </p:spTree>
    <p:extLst>
      <p:ext uri="{BB962C8B-B14F-4D97-AF65-F5344CB8AC3E}">
        <p14:creationId xmlns:p14="http://schemas.microsoft.com/office/powerpoint/2010/main" val="2503348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8B099C92-2DBD-E24A-D896-F87D4EF8B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A06CC9FA-B320-51A4-A828-6319F9A3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MFCA HALL OF FAME INDUCTION CEREMONY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86F836C-6A14-1729-1902-5EBCEC7F5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spcBef>
                <a:spcPts val="200"/>
              </a:spcBef>
            </a:pPr>
            <a:r>
              <a:rPr lang="en-US" sz="8000" dirty="0"/>
              <a:t>MARC MESAROS, CHAIRMAN</a:t>
            </a:r>
          </a:p>
          <a:p>
            <a:pPr>
              <a:spcBef>
                <a:spcPts val="200"/>
              </a:spcBef>
            </a:pPr>
            <a:r>
              <a:rPr lang="en-US" sz="8000" dirty="0"/>
              <a:t>SATURDAY, APRIL 27 AT UMD GOSSETT TEAM HOUSE 9:00 AM TO 11:00 AM; WINNERS WILL BE RECOGNIZED ON THE FIELD AT HALFTIME OF THE UMD SPRING FOOTBALL GAME</a:t>
            </a:r>
          </a:p>
          <a:p>
            <a:pPr>
              <a:spcBef>
                <a:spcPts val="200"/>
              </a:spcBef>
            </a:pPr>
            <a:r>
              <a:rPr lang="en-US" sz="8000" dirty="0"/>
              <a:t>AWARD WINNERS:</a:t>
            </a:r>
          </a:p>
          <a:p>
            <a:pPr>
              <a:spcBef>
                <a:spcPts val="200"/>
              </a:spcBef>
            </a:pPr>
            <a:endParaRPr lang="en-US" sz="9600" dirty="0"/>
          </a:p>
          <a:p>
            <a:pPr lvl="1"/>
            <a:r>
              <a:rPr lang="en-US" sz="9600" baseline="30000" dirty="0"/>
              <a:t>THE JERRY MEARS SERVICE TO FOOTBALL AWARD</a:t>
            </a:r>
          </a:p>
          <a:p>
            <a:pPr lvl="2"/>
            <a:r>
              <a:rPr lang="en-US" sz="9600" baseline="30000" dirty="0"/>
              <a:t>ADAM RUDEL, THE BALTIMORE RAVENS</a:t>
            </a:r>
          </a:p>
          <a:p>
            <a:pPr marL="914400" lvl="2" indent="0">
              <a:spcBef>
                <a:spcPts val="200"/>
              </a:spcBef>
              <a:buNone/>
            </a:pPr>
            <a:endParaRPr lang="en-US" sz="9600" baseline="30000" dirty="0"/>
          </a:p>
          <a:p>
            <a:pPr lvl="1"/>
            <a:r>
              <a:rPr lang="en-US" sz="9600" baseline="30000" dirty="0"/>
              <a:t>THE JOHN W. VOIGHT ASSISTANT COACHES AWARD</a:t>
            </a:r>
          </a:p>
          <a:p>
            <a:pPr lvl="2"/>
            <a:r>
              <a:rPr lang="en-US" sz="9600" baseline="30000" dirty="0"/>
              <a:t>LARRY HURD, SR  WALTER JOHNSON HIGH SCHOOL</a:t>
            </a:r>
          </a:p>
          <a:p>
            <a:pPr lvl="2"/>
            <a:r>
              <a:rPr lang="en-US" sz="9600" baseline="30000" dirty="0"/>
              <a:t>JIM SEABRIGHT BOONSBORO HIGH SCHOOL</a:t>
            </a:r>
          </a:p>
          <a:p>
            <a:pPr lvl="2"/>
            <a:r>
              <a:rPr lang="en-US" sz="9600" baseline="30000" dirty="0"/>
              <a:t>MICHAEL CARTER  DUNBAR HIGH SCHOOL</a:t>
            </a:r>
          </a:p>
          <a:p>
            <a:pPr marL="914400" lvl="2" indent="0">
              <a:spcBef>
                <a:spcPts val="200"/>
              </a:spcBef>
              <a:buNone/>
            </a:pPr>
            <a:endParaRPr lang="en-US" sz="9600" baseline="30000" dirty="0"/>
          </a:p>
          <a:p>
            <a:pPr lvl="1"/>
            <a:r>
              <a:rPr lang="en-US" sz="9600" baseline="30000" dirty="0"/>
              <a:t>THE MARYALND FOOTBALL COACHES ASSOCIATION HALL OF FAME AWARDS</a:t>
            </a:r>
          </a:p>
          <a:p>
            <a:pPr lvl="2"/>
            <a:r>
              <a:rPr lang="en-US" sz="9600" baseline="30000" dirty="0"/>
              <a:t>SEAN MURPHY ARCHBISHOP CURLEY HIGH SCHOOL</a:t>
            </a:r>
          </a:p>
          <a:p>
            <a:pPr lvl="2"/>
            <a:r>
              <a:rPr lang="en-US" sz="9600" baseline="30000" dirty="0"/>
              <a:t>ERIC WALLICK  DAMASCUS HIGH SCHOOL</a:t>
            </a:r>
          </a:p>
          <a:p>
            <a:pPr lvl="2">
              <a:spcBef>
                <a:spcPts val="200"/>
              </a:spcBef>
            </a:pPr>
            <a:endParaRPr lang="en-US" sz="9600" baseline="30000" dirty="0"/>
          </a:p>
          <a:p>
            <a:pPr lvl="1"/>
            <a:r>
              <a:rPr lang="en-US" sz="9600" baseline="30000" dirty="0"/>
              <a:t>THE JOHN HARVILL LIFETIME ACHIEVEMENT AWARD</a:t>
            </a:r>
          </a:p>
          <a:p>
            <a:pPr lvl="2"/>
            <a:r>
              <a:rPr lang="en-US" sz="9600" baseline="30000" dirty="0"/>
              <a:t>JERRY FRANKS  SEVERAL SCHOOLS IN CALVERT COUNTY!</a:t>
            </a:r>
          </a:p>
          <a:p>
            <a:pPr lvl="1"/>
            <a:endParaRPr lang="en-US" baseline="30000" dirty="0"/>
          </a:p>
          <a:p>
            <a:pPr lvl="1"/>
            <a:endParaRPr lang="en-US" baseline="30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A9C29C11-6AAD-A24A-0A57-D117CD9B2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A6EB9A-A441-8A7F-73A0-08A6E556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MFCA/ NFF/ BTC JUNIOR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B4908-F6CA-0D8D-4CF3-36D30CA2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MARC MESAROS, CHAIRMAN</a:t>
            </a:r>
          </a:p>
          <a:p>
            <a:r>
              <a:rPr lang="en-US" dirty="0"/>
              <a:t>PRELIMINARILY SET FOR SUNDAY APRIL 28</a:t>
            </a:r>
            <a:r>
              <a:rPr lang="en-US" baseline="30000" dirty="0"/>
              <a:t>TH</a:t>
            </a:r>
            <a:r>
              <a:rPr lang="en-US" dirty="0"/>
              <a:t> AT THE RAVENS INDOOR FACILITY</a:t>
            </a:r>
          </a:p>
          <a:p>
            <a:r>
              <a:rPr lang="en-US" dirty="0"/>
              <a:t>PURPOSE IS TO IDENTIFY PROSPECTIVE BIG 33 PLAYERS IN THEIR JUNIOR YEAR</a:t>
            </a:r>
          </a:p>
          <a:p>
            <a:pPr lvl="1"/>
            <a:r>
              <a:rPr lang="en-US" dirty="0"/>
              <a:t>THIS IS NOT FOR EVERYONE- IF HE’S NOT A STARTER IN HIS JUNIOR YEAR, HE SHOULDN’T BE IN THE LIST</a:t>
            </a:r>
          </a:p>
          <a:p>
            <a:pPr lvl="1"/>
            <a:r>
              <a:rPr lang="en-US" dirty="0"/>
              <a:t>HAD ABOUT 93 KIDS LAST YEAR, GOAL IS 120 KIDS THIS YEAR</a:t>
            </a:r>
          </a:p>
          <a:p>
            <a:r>
              <a:rPr lang="en-US" dirty="0"/>
              <a:t>OL CHECK IN 8:30 AM/ CAMP RUNS FROM 9:00 AM TO 11:00 AM</a:t>
            </a:r>
          </a:p>
          <a:p>
            <a:r>
              <a:rPr lang="en-US" dirty="0"/>
              <a:t>SKILL CHECK IN 10:30 AM CAMP RUNS FROM 11:00 AM- 1:00 PM</a:t>
            </a:r>
          </a:p>
          <a:p>
            <a:r>
              <a:rPr lang="en-US" dirty="0"/>
              <a:t>WE NEED COACHES TO WORK THE STATIONS AND GREAT KIDS TO SHOW OUT AT THE CAMP- LETS GET MORE FOLKS FROM DIFFERENT PARTS OF THE STATE INVOLVED!</a:t>
            </a:r>
          </a:p>
          <a:p>
            <a:r>
              <a:rPr lang="en-US" dirty="0"/>
              <a:t>COST WILL PROBABLY BE $25; WE WILL USE THE SAME REGISTRATION MODEL AS LAST YEAR</a:t>
            </a:r>
          </a:p>
          <a:p>
            <a:r>
              <a:rPr lang="en-US" dirty="0"/>
              <a:t>COACHES AND PLAYERS MUST FILL OUT AND SUBMIT ONLINE WAIVER AS PER BALTIMORE RAVEN’S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9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5F16375E-C609-7E93-D6CA-3450DE96F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F1ABC-6A8D-91C0-A4E3-928EB040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MFCA BIG 33 CLASSIC ALL- STAR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2BEC-C9B9-B1A5-1412-869CB3948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RIPLEY/ BRIAN VAN DEUSEN, TEAM MARYLAND GAME COORDINATORS</a:t>
            </a:r>
          </a:p>
          <a:p>
            <a:r>
              <a:rPr lang="en-US" dirty="0"/>
              <a:t>PRACTICES</a:t>
            </a:r>
          </a:p>
          <a:p>
            <a:r>
              <a:rPr lang="en-US" dirty="0"/>
              <a:t>TEAM REPORTS</a:t>
            </a:r>
          </a:p>
          <a:p>
            <a:r>
              <a:rPr lang="en-US" dirty="0"/>
              <a:t>GAME IS ON SUNDAY, MAY 26</a:t>
            </a:r>
            <a:r>
              <a:rPr lang="en-US" baseline="30000" dirty="0"/>
              <a:t>TH</a:t>
            </a:r>
            <a:r>
              <a:rPr lang="en-US" dirty="0"/>
              <a:t> ON MEMORIAL DAY WEEKEND</a:t>
            </a:r>
          </a:p>
        </p:txBody>
      </p:sp>
    </p:spTree>
    <p:extLst>
      <p:ext uri="{BB962C8B-B14F-4D97-AF65-F5344CB8AC3E}">
        <p14:creationId xmlns:p14="http://schemas.microsoft.com/office/powerpoint/2010/main" val="3314061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5F16375E-C609-7E93-D6CA-3450DE96F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F1ABC-6A8D-91C0-A4E3-928EB0405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CONCLUDES THE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2BEC-C9B9-B1A5-1412-869CB3948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BEER!</a:t>
            </a:r>
          </a:p>
          <a:p>
            <a:r>
              <a:rPr lang="en-US" dirty="0"/>
              <a:t>CLINIC UP WITH STAFF!</a:t>
            </a:r>
          </a:p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THURSDAY MARCH 14</a:t>
            </a:r>
            <a:r>
              <a:rPr lang="en-US" baseline="30000" dirty="0"/>
              <a:t>TH</a:t>
            </a:r>
            <a:r>
              <a:rPr lang="en-US" dirty="0"/>
              <a:t> -– CLINIC OPPORTUNITY: BIG PICTURE Q AND A WITH OC, DC, AND SPECIAL TEAMS COACHES</a:t>
            </a:r>
          </a:p>
          <a:p>
            <a:pPr lvl="1"/>
            <a:r>
              <a:rPr lang="en-US" dirty="0"/>
              <a:t>UNIVERSITY OF MARYLAND CLINIC- MFCA MEETING DURING THE CLINIC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0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857258E1-38A8-5BBB-1C41-F3F0D530F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30674C-2C42-FAF8-D4D6-51A1438E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9FAEB-2C83-1E01-8103-34F11088D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MIKE LOCKSLEY, HEAD COACH, UNIVERSITY OF MARYLAND HEAD FOOTBALL COACH</a:t>
            </a:r>
          </a:p>
          <a:p>
            <a:r>
              <a:rPr lang="en-US" dirty="0"/>
              <a:t>TOM PAOLUCCI, DIRECTOR OF RECRUITING OPERATIONS, UNIVERSITY OF MARYLAND FOOTBALL</a:t>
            </a:r>
          </a:p>
          <a:p>
            <a:r>
              <a:rPr lang="en-US" dirty="0"/>
              <a:t>MARYLAND FOOTBALL STAFF INTRODUCTIONS</a:t>
            </a:r>
          </a:p>
        </p:txBody>
      </p:sp>
    </p:spTree>
    <p:extLst>
      <p:ext uri="{BB962C8B-B14F-4D97-AF65-F5344CB8AC3E}">
        <p14:creationId xmlns:p14="http://schemas.microsoft.com/office/powerpoint/2010/main" val="3488208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7366D93E-FA54-C593-BA17-BB6FDDFA7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B4DC46A-182B-A943-07CA-B6D5A3626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648"/>
            <a:ext cx="10515600" cy="1325563"/>
          </a:xfrm>
        </p:spPr>
        <p:txBody>
          <a:bodyPr/>
          <a:lstStyle/>
          <a:p>
            <a:r>
              <a:rPr lang="en-US" dirty="0"/>
              <a:t>UNIVERSITY OF MARYLAND SPRING FOOTBALL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2772A-8C80-B8F2-E9A7-2A3E2198E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2148"/>
            <a:ext cx="10515600" cy="4351338"/>
          </a:xfrm>
        </p:spPr>
        <p:txBody>
          <a:bodyPr/>
          <a:lstStyle/>
          <a:p>
            <a:r>
              <a:rPr lang="en-US" dirty="0"/>
              <a:t>TOM PAOLUCCI- UNIVERSITY OF MARYLAND DIRECTOR OF RECRUITING OPERATIONS</a:t>
            </a:r>
          </a:p>
          <a:p>
            <a:pPr lvl="1"/>
            <a:r>
              <a:rPr lang="en-US" dirty="0"/>
              <a:t>SPRING PRACTICE</a:t>
            </a:r>
          </a:p>
          <a:p>
            <a:pPr lvl="1"/>
            <a:r>
              <a:rPr lang="en-US" dirty="0"/>
              <a:t>SPRING CLINIC</a:t>
            </a:r>
          </a:p>
          <a:p>
            <a:pPr lvl="1"/>
            <a:r>
              <a:rPr lang="en-US" dirty="0"/>
              <a:t>CAMPS</a:t>
            </a:r>
          </a:p>
        </p:txBody>
      </p:sp>
    </p:spTree>
    <p:extLst>
      <p:ext uri="{BB962C8B-B14F-4D97-AF65-F5344CB8AC3E}">
        <p14:creationId xmlns:p14="http://schemas.microsoft.com/office/powerpoint/2010/main" val="392895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61063B84-C826-2543-7147-9252AA5DE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7D5DA3-BADF-8A82-DF9F-DDBEAC43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ALSO, WE WOULD LIKE TO THANK SPORTSYOU!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A5231-143A-4FEB-6E78-DE2E66747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31284"/>
          </a:xfrm>
        </p:spPr>
        <p:txBody>
          <a:bodyPr>
            <a:normAutofit/>
          </a:bodyPr>
          <a:lstStyle/>
          <a:p>
            <a:r>
              <a:rPr lang="en-US" dirty="0"/>
              <a:t>CORPORATE SPONSOR</a:t>
            </a:r>
          </a:p>
          <a:p>
            <a:r>
              <a:rPr lang="en-US" dirty="0"/>
              <a:t>EXTREMELY EASY TO USE/ HIGHLY RECOMMEND!</a:t>
            </a:r>
          </a:p>
          <a:p>
            <a:r>
              <a:rPr lang="en-US" dirty="0"/>
              <a:t>WILL BE USING THIS APP TO COMMUNICATE, USE THE WEBSITE FOR STATIC INFORMATION AND TASKS</a:t>
            </a:r>
          </a:p>
          <a:p>
            <a:r>
              <a:rPr lang="en-US" dirty="0"/>
              <a:t>QUESTIONS?  CONTACT OUR REP</a:t>
            </a:r>
          </a:p>
          <a:p>
            <a:pPr lvl="1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673D0D-C739-A897-D580-67A08B232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015" y="4149175"/>
            <a:ext cx="2383420" cy="2142671"/>
          </a:xfrm>
          <a:prstGeom prst="rect">
            <a:avLst/>
          </a:prstGeom>
        </p:spPr>
      </p:pic>
      <p:pic>
        <p:nvPicPr>
          <p:cNvPr id="13" name="Picture 12" descr="A close-up of a logo&#10;&#10;Description automatically generated">
            <a:extLst>
              <a:ext uri="{FF2B5EF4-FFF2-40B4-BE49-F238E27FC236}">
                <a16:creationId xmlns:a16="http://schemas.microsoft.com/office/drawing/2014/main" id="{1C7670B9-FBE2-461D-5A10-5E33AA0989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611" y="4236647"/>
            <a:ext cx="6528649" cy="179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501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61063B84-C826-2543-7147-9252AA5DE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7D5DA3-BADF-8A82-DF9F-DDBEAC43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MFCA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A5231-143A-4FEB-6E78-DE2E6674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OUR PURPOSE?</a:t>
            </a:r>
          </a:p>
          <a:p>
            <a:r>
              <a:rPr lang="en-US" dirty="0"/>
              <a:t>WHY SHOULD YOU JOIN?</a:t>
            </a:r>
          </a:p>
          <a:p>
            <a:r>
              <a:rPr lang="en-US" dirty="0"/>
              <a:t>HOW LONG IS A MEMBERSHIP CYCLE?</a:t>
            </a:r>
          </a:p>
          <a:p>
            <a:pPr lvl="1"/>
            <a:r>
              <a:rPr lang="en-US" dirty="0"/>
              <a:t>ALL MUST RENEW IN SUMMER OF 2024- INSURES YOU FOR THE 2024/ 2025 AND 2025/2026 SEASONS</a:t>
            </a:r>
          </a:p>
          <a:p>
            <a:r>
              <a:rPr lang="en-US" dirty="0"/>
              <a:t>MUST BE A MEMBER TO:</a:t>
            </a:r>
          </a:p>
          <a:p>
            <a:pPr lvl="1"/>
            <a:r>
              <a:rPr lang="en-US" dirty="0"/>
              <a:t>GET THE INSURANCE</a:t>
            </a:r>
          </a:p>
          <a:p>
            <a:pPr lvl="1"/>
            <a:r>
              <a:rPr lang="en-US" dirty="0"/>
              <a:t>PURCHASE CAMP OR 7 ON 7 LEAGUE INSURANCE</a:t>
            </a:r>
          </a:p>
          <a:p>
            <a:pPr lvl="1"/>
            <a:r>
              <a:rPr lang="en-US" dirty="0"/>
              <a:t>BE INVOLVED WITH THE BIG 33 ALL STAR GAME</a:t>
            </a:r>
          </a:p>
        </p:txBody>
      </p:sp>
    </p:spTree>
    <p:extLst>
      <p:ext uri="{BB962C8B-B14F-4D97-AF65-F5344CB8AC3E}">
        <p14:creationId xmlns:p14="http://schemas.microsoft.com/office/powerpoint/2010/main" val="1589199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10BE774A-12C8-02FE-2BE0-C87289A3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4B919C8-80D5-39D4-1362-086C5085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/>
              <a:t>MFCA SPORTSYOU PAGE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2B709D0-B4C7-DB35-C730-DCA3E496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247" y="505803"/>
            <a:ext cx="6172200" cy="4873625"/>
          </a:xfrm>
        </p:spPr>
        <p:txBody>
          <a:bodyPr/>
          <a:lstStyle/>
          <a:p>
            <a:r>
              <a:rPr lang="en-US" dirty="0"/>
              <a:t>PLEASE CLICK THE FOLLOWING QR CODE: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F95F0DD-B57E-5E08-8E75-05981BD07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1092"/>
            <a:ext cx="4621898" cy="4473146"/>
          </a:xfrm>
        </p:spPr>
        <p:txBody>
          <a:bodyPr>
            <a:noAutofit/>
          </a:bodyPr>
          <a:lstStyle/>
          <a:p>
            <a:r>
              <a:rPr lang="en-US" sz="2000" dirty="0"/>
              <a:t>THIS PAGE WILL FUNCTION MUCH LIKE THE PAGE WE USED TO REGISTER FOR THIS MEETING, AND WILL ALSO BE USED TO PROVIDE UPDATES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MFCA/ NFF/ BTC JUNIOR 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MFCA HALL OF FAME INDUCTION CEREMONY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MFCA BIG 33 CLASSIC</a:t>
            </a:r>
          </a:p>
          <a:p>
            <a:endParaRPr lang="en-US" sz="2000" dirty="0"/>
          </a:p>
          <a:p>
            <a:r>
              <a:rPr lang="en-US" sz="2000" dirty="0"/>
              <a:t>NOTE:  EVERYONE WILL NEED TO RENEW IN AUGUST, SINCE THIS IS THE SECOND YEAR OF OUR TWO-YEAR CYCLE!</a:t>
            </a:r>
          </a:p>
        </p:txBody>
      </p:sp>
      <p:pic>
        <p:nvPicPr>
          <p:cNvPr id="12" name="Picture 11" descr="A qr code with a green text&#10;&#10;Description automatically generated">
            <a:extLst>
              <a:ext uri="{FF2B5EF4-FFF2-40B4-BE49-F238E27FC236}">
                <a16:creationId xmlns:a16="http://schemas.microsoft.com/office/drawing/2014/main" id="{DE369093-8289-879C-2FCB-05D5AC648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1685" y="1478572"/>
            <a:ext cx="6172199" cy="4756918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7F554EE-BD15-82CA-1301-3688C1217F8B}"/>
              </a:ext>
            </a:extLst>
          </p:cNvPr>
          <p:cNvCxnSpPr/>
          <p:nvPr/>
        </p:nvCxnSpPr>
        <p:spPr>
          <a:xfrm>
            <a:off x="5461684" y="172995"/>
            <a:ext cx="0" cy="6227805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81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D919CA61-3B1A-B64F-09F3-95085C8C5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0EB010C-BB2A-E1C4-19B9-EB8407B17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CONGRATULATIONS TO OUR CHAMPIONS!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D591D-C29A-F7F9-0649-DE956E85E6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UNIVERSITY OF MARYLAND:</a:t>
            </a:r>
          </a:p>
          <a:p>
            <a:pPr lvl="1"/>
            <a:r>
              <a:rPr lang="en-US" dirty="0"/>
              <a:t>2023 MUSIC CITY BOWL CHAMPS!</a:t>
            </a:r>
          </a:p>
          <a:p>
            <a:r>
              <a:rPr lang="en-US" dirty="0"/>
              <a:t>MIAA</a:t>
            </a:r>
          </a:p>
          <a:p>
            <a:pPr lvl="1"/>
            <a:r>
              <a:rPr lang="en-US" dirty="0"/>
              <a:t>A CONFERENCE-  ARCHBISHOP SPALDING HIGH SCHOOL</a:t>
            </a:r>
          </a:p>
          <a:p>
            <a:pPr lvl="1"/>
            <a:r>
              <a:rPr lang="en-US" dirty="0"/>
              <a:t>B CONFERENCE-  CONCORDIA PREPARATORY HIGH SCHOOL</a:t>
            </a:r>
          </a:p>
          <a:p>
            <a:pPr lvl="1"/>
            <a:r>
              <a:rPr lang="en-US" dirty="0"/>
              <a:t>C CONFERENCE-  THE SEVERN SCHOOL</a:t>
            </a:r>
          </a:p>
          <a:p>
            <a:r>
              <a:rPr lang="en-US" dirty="0"/>
              <a:t>WCAC</a:t>
            </a:r>
          </a:p>
          <a:p>
            <a:pPr lvl="1"/>
            <a:r>
              <a:rPr lang="en-US" dirty="0"/>
              <a:t>GOOD COUNSEL HIGH SCHOOL</a:t>
            </a:r>
          </a:p>
          <a:p>
            <a:pPr lvl="1"/>
            <a:r>
              <a:rPr lang="en-US" dirty="0"/>
              <a:t>ST. MARY’S RYKEN HIGH SCHOOL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07CF5E-4EEF-9861-89AF-C68AF3B2A8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IAC</a:t>
            </a:r>
          </a:p>
          <a:p>
            <a:pPr lvl="1"/>
            <a:r>
              <a:rPr lang="en-US" dirty="0"/>
              <a:t>THEE-WAY TIE:  EPISCOPAL HIGH SCHOOL/ GEORGETOWN PREPARATORY SCHOOL/ LANDON SCHOOL </a:t>
            </a:r>
          </a:p>
          <a:p>
            <a:r>
              <a:rPr lang="en-US" dirty="0"/>
              <a:t>MPSSAA CHAMPS:</a:t>
            </a:r>
          </a:p>
          <a:p>
            <a:pPr lvl="1"/>
            <a:r>
              <a:rPr lang="en-US" dirty="0"/>
              <a:t>1A- FORT HILL HIGH SCHOOL</a:t>
            </a:r>
          </a:p>
          <a:p>
            <a:pPr lvl="1"/>
            <a:r>
              <a:rPr lang="en-US" dirty="0"/>
              <a:t>2A/ 1A- DUNBAR HIGH SCHOOL</a:t>
            </a:r>
          </a:p>
          <a:p>
            <a:pPr lvl="1"/>
            <a:r>
              <a:rPr lang="en-US" dirty="0"/>
              <a:t>2A- STEPHEN DECATUR HIGH SCHOOL</a:t>
            </a:r>
          </a:p>
          <a:p>
            <a:pPr lvl="1"/>
            <a:r>
              <a:rPr lang="en-US" dirty="0"/>
              <a:t>3A-  OAKDALE HIGH SCHOOL</a:t>
            </a:r>
          </a:p>
          <a:p>
            <a:pPr lvl="1"/>
            <a:r>
              <a:rPr lang="en-US" dirty="0"/>
              <a:t>3A/ 4A- MERGENTHALER VO-TECH HIGH SCHOOL</a:t>
            </a:r>
          </a:p>
          <a:p>
            <a:pPr lvl="1"/>
            <a:r>
              <a:rPr lang="en-US" dirty="0"/>
              <a:t>4A-  DR. HENRY A. WISE, JR HIGH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3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D919CA61-3B1A-B64F-09F3-95085C8C5D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0EB010C-BB2A-E1C4-19B9-EB8407B17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REPORTS: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D591D-C29A-F7F9-0649-DE956E85E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BRIAN VAN DEUSEN, TREASURER- MFCA</a:t>
            </a:r>
          </a:p>
          <a:p>
            <a:r>
              <a:rPr lang="en-US" dirty="0"/>
              <a:t>DOUG DUVAL/ SCOTT RIPLEY, BTC PRESIDENT/ VICE PRESIDENT</a:t>
            </a:r>
          </a:p>
          <a:p>
            <a:r>
              <a:rPr lang="en-US" dirty="0"/>
              <a:t>LOCAL REPORTS:</a:t>
            </a:r>
          </a:p>
          <a:p>
            <a:pPr marL="457200" lvl="1" indent="0">
              <a:buNone/>
            </a:pPr>
            <a:r>
              <a:rPr lang="en-US" dirty="0"/>
              <a:t>		BALTIMORE COUNTY   	PG COUNTY</a:t>
            </a:r>
          </a:p>
          <a:p>
            <a:pPr marL="457200" lvl="1" indent="0">
              <a:buNone/>
            </a:pPr>
            <a:r>
              <a:rPr lang="en-US" dirty="0"/>
              <a:t>		BALTIMORE CITY		CARROL COUNTY AND POINTS WEST</a:t>
            </a:r>
          </a:p>
          <a:p>
            <a:pPr marL="457200" lvl="1" indent="0">
              <a:buNone/>
            </a:pPr>
            <a:r>
              <a:rPr lang="en-US" dirty="0"/>
              <a:t>		MIAA				HARFORD/ CECIL COUNTIES</a:t>
            </a:r>
          </a:p>
          <a:p>
            <a:pPr marL="457200" lvl="1" indent="0">
              <a:buNone/>
            </a:pPr>
            <a:r>
              <a:rPr lang="en-US" dirty="0"/>
              <a:t>		WCAC/ IAC			SMAC	</a:t>
            </a:r>
          </a:p>
          <a:p>
            <a:pPr marL="457200" lvl="1" indent="0">
              <a:buNone/>
            </a:pPr>
            <a:r>
              <a:rPr lang="en-US" dirty="0"/>
              <a:t>		HOWARD COUNTY		EASTERN SHORE</a:t>
            </a:r>
          </a:p>
          <a:p>
            <a:pPr marL="457200" lvl="1" indent="0">
              <a:buNone/>
            </a:pPr>
            <a:r>
              <a:rPr lang="en-US" dirty="0"/>
              <a:t>		MONTGOMERY COUNTY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0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ctangular border with black and yellow stripes&#10;&#10;Description automatically generated">
            <a:extLst>
              <a:ext uri="{FF2B5EF4-FFF2-40B4-BE49-F238E27FC236}">
                <a16:creationId xmlns:a16="http://schemas.microsoft.com/office/drawing/2014/main" id="{C7F2DCC3-B65D-8CB2-3C93-B0C2B564C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0" y="0"/>
            <a:ext cx="1217231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0F47C4-A69C-9344-1A4D-5B533FDDC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ANNUAL SOUTHEAST COACHES CLINIC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7E9C3-2AF1-177D-F9B1-3CB0C691F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 ABEL, HEAD COACH, DUNDALK HIGH SCHOOL</a:t>
            </a:r>
          </a:p>
          <a:p>
            <a:pPr lvl="1"/>
            <a:r>
              <a:rPr lang="en-US" dirty="0"/>
              <a:t>FEBRUARY 19</a:t>
            </a:r>
            <a:r>
              <a:rPr lang="en-US" baseline="30000" dirty="0"/>
              <a:t>TH</a:t>
            </a:r>
            <a:r>
              <a:rPr lang="en-US" dirty="0"/>
              <a:t> AT DUNDALK HIGH SCHOOL</a:t>
            </a:r>
          </a:p>
          <a:p>
            <a:pPr lvl="1"/>
            <a:r>
              <a:rPr lang="en-US" dirty="0"/>
              <a:t>COST IS $4O CASH AT THE DOOR</a:t>
            </a:r>
          </a:p>
          <a:p>
            <a:pPr lvl="1"/>
            <a:r>
              <a:rPr lang="en-US" dirty="0"/>
              <a:t>CHECK IN AT 8:30 AM</a:t>
            </a:r>
          </a:p>
          <a:p>
            <a:pPr lvl="1"/>
            <a:r>
              <a:rPr lang="en-US" dirty="0"/>
              <a:t>PRESENTATIONS RUN FROM 9:00 AM TO 1:50 PM</a:t>
            </a:r>
          </a:p>
        </p:txBody>
      </p:sp>
    </p:spTree>
    <p:extLst>
      <p:ext uri="{BB962C8B-B14F-4D97-AF65-F5344CB8AC3E}">
        <p14:creationId xmlns:p14="http://schemas.microsoft.com/office/powerpoint/2010/main" val="335658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4335</TotalTime>
  <Words>1021</Words>
  <Application>Microsoft Macintosh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Office Theme</vt:lpstr>
      <vt:lpstr>MFCA STATEWIDE MEETING</vt:lpstr>
      <vt:lpstr>INTRODUCTIONS:</vt:lpstr>
      <vt:lpstr>UNIVERSITY OF MARYLAND SPRING FOOTBALL ACTIVITIES</vt:lpstr>
      <vt:lpstr>ALSO, WE WOULD LIKE TO THANK SPORTSYOU!</vt:lpstr>
      <vt:lpstr>MFCA MEMBERSHIP</vt:lpstr>
      <vt:lpstr>MFCA SPORTSYOU PAGE</vt:lpstr>
      <vt:lpstr>CONGRATULATIONS TO OUR CHAMPIONS!</vt:lpstr>
      <vt:lpstr>REPORTS:</vt:lpstr>
      <vt:lpstr>3RD ANNUAL SOUTHEAST COACHES CLINIC </vt:lpstr>
      <vt:lpstr>MFCA BIG 33 SENIOR EVALUATION DAY</vt:lpstr>
      <vt:lpstr>NATIONAL FOOTBALL FOUNDATION, GREATER BALTIMORE CHAPTER SCHOLAR ATHLETE BANQUET</vt:lpstr>
      <vt:lpstr>BALTIMORE TOUCHDOWN CLUB SUPER 22 BANQUET</vt:lpstr>
      <vt:lpstr>MFCA HALL OF FAME INDUCTION CEREMONY</vt:lpstr>
      <vt:lpstr>THE MFCA/ NFF/ BTC JUNIOR DAY</vt:lpstr>
      <vt:lpstr>MFCA BIG 33 CLASSIC ALL- STAR GAME</vt:lpstr>
      <vt:lpstr>THIS CONCLUDES THE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MFCA STATEWIDE MEETING</dc:title>
  <dc:creator>Mesaros, Jennifer A.</dc:creator>
  <cp:lastModifiedBy>Mesaros, Jennifer A.</cp:lastModifiedBy>
  <cp:revision>11</cp:revision>
  <dcterms:created xsi:type="dcterms:W3CDTF">2024-02-10T19:45:56Z</dcterms:created>
  <dcterms:modified xsi:type="dcterms:W3CDTF">2024-03-13T10:57:39Z</dcterms:modified>
</cp:coreProperties>
</file>